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6327"/>
  </p:normalViewPr>
  <p:slideViewPr>
    <p:cSldViewPr snapToGrid="0">
      <p:cViewPr varScale="1">
        <p:scale>
          <a:sx n="91" d="100"/>
          <a:sy n="91" d="100"/>
        </p:scale>
        <p:origin x="10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DEAE938-74A1-134C-B256-12DC4818A82B}" type="datetimeFigureOut">
              <a:rPr lang="x-none" smtClean="0"/>
              <a:t>17/10/2022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1193163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17/10/2022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7841289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DEAE938-74A1-134C-B256-12DC4818A82B}" type="datetimeFigureOut">
              <a:rPr lang="x-none" smtClean="0"/>
              <a:t>17/10/2022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7759618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17/10/2022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1268836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DEAE938-74A1-134C-B256-12DC4818A82B}" type="datetimeFigureOut">
              <a:rPr lang="x-none" smtClean="0"/>
              <a:t>17/10/2022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8795476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17/10/2022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072260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17/10/2022</a:t>
            </a:fld>
            <a:endParaRPr 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763538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17/10/2022</a:t>
            </a:fld>
            <a:endParaRPr 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7804845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17/10/2022</a:t>
            </a:fld>
            <a:endParaRPr lang="x-non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89829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DEAE938-74A1-134C-B256-12DC4818A82B}" type="datetimeFigureOut">
              <a:rPr lang="x-none" smtClean="0"/>
              <a:t>17/10/2022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6903624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17/10/2022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5097379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8DEAE938-74A1-134C-B256-12DC4818A82B}" type="datetimeFigureOut">
              <a:rPr lang="x-none" smtClean="0"/>
              <a:t>17/10/2022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143663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tif"/><Relationship Id="rId5" Type="http://schemas.openxmlformats.org/officeDocument/2006/relationships/image" Target="../media/image4.tif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6">
            <a:extLst>
              <a:ext uri="{FF2B5EF4-FFF2-40B4-BE49-F238E27FC236}">
                <a16:creationId xmlns="" xmlns:a16="http://schemas.microsoft.com/office/drawing/2014/main" id="{25F3A91A-068D-3221-5BF6-FF11303F92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4313929"/>
              </p:ext>
            </p:extLst>
          </p:nvPr>
        </p:nvGraphicFramePr>
        <p:xfrm>
          <a:off x="467138" y="683860"/>
          <a:ext cx="11261036" cy="5386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71229">
                  <a:extLst>
                    <a:ext uri="{9D8B030D-6E8A-4147-A177-3AD203B41FA5}">
                      <a16:colId xmlns="" xmlns:a16="http://schemas.microsoft.com/office/drawing/2014/main" val="1557389890"/>
                    </a:ext>
                  </a:extLst>
                </a:gridCol>
                <a:gridCol w="3874417">
                  <a:extLst>
                    <a:ext uri="{9D8B030D-6E8A-4147-A177-3AD203B41FA5}">
                      <a16:colId xmlns="" xmlns:a16="http://schemas.microsoft.com/office/drawing/2014/main" val="4081734077"/>
                    </a:ext>
                  </a:extLst>
                </a:gridCol>
                <a:gridCol w="3715390">
                  <a:extLst>
                    <a:ext uri="{9D8B030D-6E8A-4147-A177-3AD203B41FA5}">
                      <a16:colId xmlns="" xmlns:a16="http://schemas.microsoft.com/office/drawing/2014/main" val="2427664071"/>
                    </a:ext>
                  </a:extLst>
                </a:gridCol>
              </a:tblGrid>
              <a:tr h="354674">
                <a:tc gridSpan="3"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عنوان نیاز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/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937838813"/>
                  </a:ext>
                </a:extLst>
              </a:tr>
              <a:tr h="1248168">
                <a:tc gridSpan="3">
                  <a:txBody>
                    <a:bodyPr/>
                    <a:lstStyle/>
                    <a:p>
                      <a:pPr marL="0" marR="0" lvl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800" kern="1200" dirty="0" smtClean="0">
                          <a:solidFill>
                            <a:schemeClr val="dk1"/>
                          </a:solidFill>
                          <a:latin typeface="B Yagut" pitchFamily="2" charset="-78"/>
                          <a:ea typeface="+mn-ea"/>
                          <a:cs typeface="B Yagut" pitchFamily="2" charset="-78"/>
                        </a:rPr>
                        <a:t>طراحی ساخت ماده سلولزی مصرفی کارخانه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B Yagut" pitchFamily="2" charset="-78"/>
                        <a:ea typeface="+mn-ea"/>
                        <a:cs typeface="B Yagut" pitchFamily="2" charset="-7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/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576240104"/>
                  </a:ext>
                </a:extLst>
              </a:tr>
              <a:tr h="354674">
                <a:tc gridSpan="3"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مختصری در مورد نیاز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800664482"/>
                  </a:ext>
                </a:extLst>
              </a:tr>
              <a:tr h="1520736">
                <a:tc gridSpan="3">
                  <a:txBody>
                    <a:bodyPr/>
                    <a:lstStyle/>
                    <a:p>
                      <a:pPr marL="0" algn="ctr" defTabSz="457200" rtl="0" eaLnBrk="1" latinLnBrk="0" hangingPunct="1"/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789392275"/>
                  </a:ext>
                </a:extLst>
              </a:tr>
              <a:tr h="354674">
                <a:tc gridSpan="2"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راه تماس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سازمان مربوط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2884816891"/>
                  </a:ext>
                </a:extLst>
              </a:tr>
              <a:tr h="760368">
                <a:tc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(داخلی ۱۱۰)-۰۴۴۳۲۷۵۱۲۴۰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شماره تماس پارک علم و فناوری استان: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 rtl="1"/>
                      <a:r>
                        <a:rPr lang="fa-IR" dirty="0" smtClean="0">
                          <a:latin typeface="B Yagut" pitchFamily="2" charset="-78"/>
                          <a:cs typeface="B Yagut" pitchFamily="2" charset="-78"/>
                        </a:rPr>
                        <a:t>کیمیا کلر کبودان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3032669624"/>
                  </a:ext>
                </a:extLst>
              </a:tr>
              <a:tr h="760368">
                <a:tc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۰۹۱۹۹۵۷۰۶۷۲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57200" rtl="1" eaLnBrk="1" latinLnBrk="0" hangingPunct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شماره تماس </a:t>
                      </a:r>
                      <a:r>
                        <a:rPr lang="fa-IR" dirty="0" err="1">
                          <a:latin typeface="B Yagut" pitchFamily="2" charset="-78"/>
                          <a:cs typeface="B Yagut" pitchFamily="2" charset="-78"/>
                        </a:rPr>
                        <a:t>شتابدهنده</a:t>
                      </a:r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 </a:t>
                      </a:r>
                      <a:r>
                        <a:rPr lang="fa-IR" dirty="0" err="1">
                          <a:latin typeface="B Yagut" pitchFamily="2" charset="-78"/>
                          <a:cs typeface="B Yagut" pitchFamily="2" charset="-78"/>
                        </a:rPr>
                        <a:t>آرکاپ</a:t>
                      </a:r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: 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874740621"/>
                  </a:ext>
                </a:extLst>
              </a:tr>
            </a:tbl>
          </a:graphicData>
        </a:graphic>
      </p:graphicFrame>
      <p:grpSp>
        <p:nvGrpSpPr>
          <p:cNvPr id="13" name="Group 12">
            <a:extLst>
              <a:ext uri="{FF2B5EF4-FFF2-40B4-BE49-F238E27FC236}">
                <a16:creationId xmlns="" xmlns:a16="http://schemas.microsoft.com/office/drawing/2014/main" id="{543A82FF-BB8D-4CB2-BE06-09A26B8EB40C}"/>
              </a:ext>
            </a:extLst>
          </p:cNvPr>
          <p:cNvGrpSpPr/>
          <p:nvPr/>
        </p:nvGrpSpPr>
        <p:grpSpPr>
          <a:xfrm>
            <a:off x="4447222" y="6215345"/>
            <a:ext cx="3297556" cy="504000"/>
            <a:chOff x="4300529" y="6146070"/>
            <a:chExt cx="3297556" cy="504000"/>
          </a:xfrm>
        </p:grpSpPr>
        <p:pic>
          <p:nvPicPr>
            <p:cNvPr id="3" name="Picture 2">
              <a:extLst>
                <a:ext uri="{FF2B5EF4-FFF2-40B4-BE49-F238E27FC236}">
                  <a16:creationId xmlns="" xmlns:a16="http://schemas.microsoft.com/office/drawing/2014/main" id="{8620222E-C8F1-5671-7850-608A1778333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7F7F7"/>
                </a:clrFrom>
                <a:clrTo>
                  <a:srgbClr val="F7F7F7">
                    <a:alpha val="0"/>
                  </a:srgbClr>
                </a:clrTo>
              </a:clrChange>
            </a:blip>
            <a:srcRect l="24643" t="23581" r="24643" b="23581"/>
            <a:stretch/>
          </p:blipFill>
          <p:spPr>
            <a:xfrm>
              <a:off x="6510434" y="6146070"/>
              <a:ext cx="480161" cy="504000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="" xmlns:a16="http://schemas.microsoft.com/office/drawing/2014/main" id="{149F8412-11AF-4CB5-DBDF-185DDD2E0C4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776942" y="6146070"/>
              <a:ext cx="630001" cy="504000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="" xmlns:a16="http://schemas.microsoft.com/office/drawing/2014/main" id="{3C5255B5-1BAE-57CB-69A3-50684069754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094085" y="6146070"/>
              <a:ext cx="504000" cy="504000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="" xmlns:a16="http://schemas.microsoft.com/office/drawing/2014/main" id="{217CDE82-FE0E-0E7D-B22A-4CAE590D2F7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9970" t="32179" r="21087" b="30503"/>
            <a:stretch/>
          </p:blipFill>
          <p:spPr>
            <a:xfrm>
              <a:off x="4990869" y="6146070"/>
              <a:ext cx="682582" cy="504000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="" xmlns:a16="http://schemas.microsoft.com/office/drawing/2014/main" id="{B4061DBC-FA30-B07D-7F67-1D71954A1B7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7962" t="22657" r="48509" b="46997"/>
            <a:stretch/>
          </p:blipFill>
          <p:spPr>
            <a:xfrm>
              <a:off x="4300529" y="6146070"/>
              <a:ext cx="586849" cy="504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87734316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{C37DF3DD-01F8-7442-91B7-B30645942B68}tf10001123</Template>
  <TotalTime>101</TotalTime>
  <Words>38</Words>
  <Application>Microsoft Office PowerPoint</Application>
  <PresentationFormat>Widescreen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B Yagut</vt:lpstr>
      <vt:lpstr>Gill Sans MT</vt:lpstr>
      <vt:lpstr>Wingdings 2</vt:lpstr>
      <vt:lpstr>Dividend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Salar Faridpour</dc:creator>
  <cp:lastModifiedBy>خانم رحیم پور</cp:lastModifiedBy>
  <cp:revision>4</cp:revision>
  <dcterms:created xsi:type="dcterms:W3CDTF">2022-10-10T06:33:47Z</dcterms:created>
  <dcterms:modified xsi:type="dcterms:W3CDTF">2022-10-17T04:40:40Z</dcterms:modified>
</cp:coreProperties>
</file>